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2" r:id="rId3"/>
    <p:sldId id="261" r:id="rId4"/>
    <p:sldId id="263" r:id="rId5"/>
    <p:sldId id="257" r:id="rId6"/>
    <p:sldId id="260" r:id="rId7"/>
    <p:sldId id="259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5A9A2C6-FDE2-4B3F-A61A-9F8E8425305F}" type="datetimeFigureOut">
              <a:rPr lang="en-NZ" smtClean="0"/>
              <a:t>24/10/2013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C0D6AF-5653-4DF3-9918-2012A9F9BCD1}" type="slidenum">
              <a:rPr lang="en-NZ" smtClean="0"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8454" y="2967335"/>
            <a:ext cx="5327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tencil" pitchFamily="82" charset="0"/>
              </a:rPr>
              <a:t>Tongan words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Stencil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48192"/>
            <a:ext cx="4284505" cy="26346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365104"/>
            <a:ext cx="3917686" cy="218893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923" y="214849"/>
            <a:ext cx="2805260" cy="276802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6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412776"/>
            <a:ext cx="7211144" cy="308235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L</a:t>
            </a:r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earn  the  </a:t>
            </a:r>
            <a:b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</a:br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Tongan</a:t>
            </a:r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  words  </a:t>
            </a:r>
            <a:b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</a:br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on  the  </a:t>
            </a:r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next </a:t>
            </a:r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 page.</a:t>
            </a:r>
            <a:endParaRPr lang="en-NZ" sz="5400" dirty="0">
              <a:solidFill>
                <a:srgbClr val="FF0000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3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1844824"/>
            <a:ext cx="46805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Ma’u ha aho lelei</a:t>
            </a:r>
            <a:endParaRPr lang="en-US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173" y="4178697"/>
            <a:ext cx="1723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pepe</a:t>
            </a:r>
            <a:endParaRPr lang="en-US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4" y="5715576"/>
            <a:ext cx="41044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 hulohula</a:t>
            </a:r>
            <a:endParaRPr lang="en-US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24169" y="1716709"/>
            <a:ext cx="34563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Have a nice day</a:t>
            </a:r>
            <a:endParaRPr lang="en-US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68144" y="4178697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baby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98357" y="5690865"/>
            <a:ext cx="3669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Let’s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dance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75656" y="548680"/>
            <a:ext cx="2276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sai pe</a:t>
            </a:r>
            <a:endParaRPr lang="en-US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86657" y="485056"/>
            <a:ext cx="1165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ok</a:t>
            </a:r>
            <a:endParaRPr lang="en-US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305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700808"/>
            <a:ext cx="6696744" cy="1786210"/>
          </a:xfrm>
        </p:spPr>
        <p:txBody>
          <a:bodyPr>
            <a:normAutofit/>
          </a:bodyPr>
          <a:lstStyle/>
          <a:p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Are you ready to play a </a:t>
            </a:r>
            <a:r>
              <a:rPr lang="en-NZ" sz="5400" dirty="0" smtClean="0">
                <a:solidFill>
                  <a:srgbClr val="FF0000"/>
                </a:solidFill>
                <a:latin typeface="Bauhaus 93" pitchFamily="82" charset="0"/>
              </a:rPr>
              <a:t>game?</a:t>
            </a:r>
            <a:endParaRPr lang="en-NZ" sz="5400" dirty="0">
              <a:solidFill>
                <a:srgbClr val="FF0000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6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4263859"/>
            <a:ext cx="36724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Have a nice day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60" y="936793"/>
            <a:ext cx="37695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Ma’u ha aho lelei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944856"/>
            <a:ext cx="3600400" cy="230425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403648" y="4407875"/>
            <a:ext cx="3621863" cy="1610310"/>
            <a:chOff x="468052" y="1135260"/>
            <a:chExt cx="3621863" cy="1610310"/>
          </a:xfrm>
        </p:grpSpPr>
        <p:sp>
          <p:nvSpPr>
            <p:cNvPr id="8" name="Rectangle 7"/>
            <p:cNvSpPr/>
            <p:nvPr/>
          </p:nvSpPr>
          <p:spPr>
            <a:xfrm>
              <a:off x="468052" y="1135260"/>
              <a:ext cx="2736304" cy="16103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9515" y="1606733"/>
              <a:ext cx="3600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3600" dirty="0" smtClean="0">
                  <a:solidFill>
                    <a:srgbClr val="FF0000"/>
                  </a:solidFill>
                </a:rPr>
                <a:t>answer</a:t>
              </a:r>
              <a:endParaRPr lang="en-NZ" sz="36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36880"/>
            <a:ext cx="2440682" cy="24082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542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64532" y="1760042"/>
            <a:ext cx="35283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baby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7624" y="1203435"/>
            <a:ext cx="1723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pepe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996952"/>
            <a:ext cx="4394893" cy="3024336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632584" y="1340768"/>
            <a:ext cx="2592288" cy="1512168"/>
            <a:chOff x="899592" y="1052736"/>
            <a:chExt cx="2592288" cy="1512168"/>
          </a:xfrm>
        </p:grpSpPr>
        <p:sp>
          <p:nvSpPr>
            <p:cNvPr id="6" name="Rectangle 5"/>
            <p:cNvSpPr/>
            <p:nvPr/>
          </p:nvSpPr>
          <p:spPr>
            <a:xfrm>
              <a:off x="899592" y="1052736"/>
              <a:ext cx="2592288" cy="15121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23628" y="1454877"/>
              <a:ext cx="1944216" cy="7078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1003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NZ" sz="4000" dirty="0" smtClean="0">
                  <a:solidFill>
                    <a:srgbClr val="FF0000"/>
                  </a:solidFill>
                </a:rPr>
                <a:t>answer</a:t>
              </a:r>
              <a:endParaRPr lang="en-NZ" sz="4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12976"/>
            <a:ext cx="3424661" cy="337920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65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30625" y="1921201"/>
            <a:ext cx="47895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Let’s 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dance 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6084" y="764704"/>
            <a:ext cx="4435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Tau </a:t>
            </a:r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hulahula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782583" y="1857468"/>
            <a:ext cx="3744416" cy="1050796"/>
            <a:chOff x="539552" y="404664"/>
            <a:chExt cx="3744416" cy="1050796"/>
          </a:xfrm>
        </p:grpSpPr>
        <p:sp>
          <p:nvSpPr>
            <p:cNvPr id="5" name="Rectangle 4"/>
            <p:cNvSpPr/>
            <p:nvPr/>
          </p:nvSpPr>
          <p:spPr>
            <a:xfrm>
              <a:off x="539552" y="404664"/>
              <a:ext cx="3744416" cy="10507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43608" y="701407"/>
              <a:ext cx="23042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3200" dirty="0" smtClean="0">
                  <a:solidFill>
                    <a:srgbClr val="FF0000"/>
                  </a:solidFill>
                </a:rPr>
                <a:t>answer</a:t>
              </a:r>
              <a:endParaRPr lang="en-NZ" sz="3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417" y="4077072"/>
            <a:ext cx="2152650" cy="21240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44531"/>
            <a:ext cx="4176464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81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0406" y="980728"/>
            <a:ext cx="52582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Sai pe 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58" y="2924944"/>
            <a:ext cx="4477537" cy="300351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788510" y="726519"/>
            <a:ext cx="992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ok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516031" y="820056"/>
            <a:ext cx="3456384" cy="863225"/>
            <a:chOff x="-566604" y="1334455"/>
            <a:chExt cx="3906949" cy="1080120"/>
          </a:xfrm>
        </p:grpSpPr>
        <p:sp>
          <p:nvSpPr>
            <p:cNvPr id="4" name="Rectangle 3"/>
            <p:cNvSpPr/>
            <p:nvPr/>
          </p:nvSpPr>
          <p:spPr>
            <a:xfrm>
              <a:off x="-566604" y="1334455"/>
              <a:ext cx="3906949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8494" y="1681487"/>
              <a:ext cx="20084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3600" dirty="0" smtClean="0">
                  <a:solidFill>
                    <a:srgbClr val="FF0000"/>
                  </a:solidFill>
                </a:rPr>
                <a:t>answer</a:t>
              </a:r>
              <a:endParaRPr lang="en-NZ" sz="36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356992"/>
            <a:ext cx="2808312" cy="277103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39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2">
      <a:dk1>
        <a:sysClr val="windowText" lastClr="000000"/>
      </a:dk1>
      <a:lt1>
        <a:srgbClr val="FF0000"/>
      </a:lt1>
      <a:dk2>
        <a:srgbClr val="00B0F0"/>
      </a:dk2>
      <a:lt2>
        <a:srgbClr val="FFFF00"/>
      </a:lt2>
      <a:accent1>
        <a:srgbClr val="7030A0"/>
      </a:accent1>
      <a:accent2>
        <a:srgbClr val="000000"/>
      </a:accent2>
      <a:accent3>
        <a:srgbClr val="FF0000"/>
      </a:accent3>
      <a:accent4>
        <a:srgbClr val="FFFF00"/>
      </a:accent4>
      <a:accent5>
        <a:srgbClr val="00B0F0"/>
      </a:accent5>
      <a:accent6>
        <a:srgbClr val="7030A0"/>
      </a:accent6>
      <a:hlink>
        <a:srgbClr val="000000"/>
      </a:hlink>
      <a:folHlink>
        <a:srgbClr val="FF000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184</TotalTime>
  <Words>52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PowerPoint Presentation</vt:lpstr>
      <vt:lpstr>Learn  the   Tongan  words   on  the  next  page.</vt:lpstr>
      <vt:lpstr>PowerPoint Presentation</vt:lpstr>
      <vt:lpstr>Are you ready to play a game?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</dc:creator>
  <cp:lastModifiedBy>IT</cp:lastModifiedBy>
  <cp:revision>19</cp:revision>
  <dcterms:created xsi:type="dcterms:W3CDTF">2013-10-16T20:49:45Z</dcterms:created>
  <dcterms:modified xsi:type="dcterms:W3CDTF">2013-10-23T21:34:58Z</dcterms:modified>
</cp:coreProperties>
</file>